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96" r:id="rId2"/>
    <p:sldId id="295" r:id="rId3"/>
    <p:sldId id="294" r:id="rId4"/>
    <p:sldId id="256" r:id="rId5"/>
    <p:sldId id="257" r:id="rId6"/>
    <p:sldId id="297" r:id="rId7"/>
    <p:sldId id="298" r:id="rId8"/>
    <p:sldId id="299" r:id="rId9"/>
    <p:sldId id="300" r:id="rId10"/>
    <p:sldId id="30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Fredoka" pitchFamily="2" charset="-79"/>
      <p:regular r:id="rId19"/>
      <p:bold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160A"/>
    <a:srgbClr val="EF8F00"/>
    <a:srgbClr val="DF3501"/>
    <a:srgbClr val="E93D01"/>
    <a:srgbClr val="FFB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0" autoAdjust="0"/>
  </p:normalViewPr>
  <p:slideViewPr>
    <p:cSldViewPr snapToGrid="0">
      <p:cViewPr>
        <p:scale>
          <a:sx n="50" d="100"/>
          <a:sy n="50" d="100"/>
        </p:scale>
        <p:origin x="1934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4D8DC-C8DA-4CE5-9FE4-FA39A8DA73E1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652B0-4B6C-4AF7-9D56-61D8849F88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69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BC734-B3C9-4056-B6CD-8B60D78E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46C957-37EA-40D5-B71A-6383845E4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C64958-EA2C-487E-8914-B5796701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94C76-AE94-4F25-A4F3-13417CDB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A20810-5DE7-4EE8-8204-9C7CEC5F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744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0140C-8B34-46E4-B79E-27B5F6E3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DA4757-FA52-43A0-8F3C-4793948F2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BD6F0-59C7-42F5-96CF-810C97A04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817B5A-2D9C-4587-9D5C-6F301DF60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CBDAD1-A985-4A8E-A69F-B91AA7F6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956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5D0488-3550-4188-B473-A763D641B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4B0D98-D753-42C0-ADE8-26A59649C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48A68A-FD4A-4CF1-B05F-99C9F230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27DCE3-80F8-4F6B-8D86-6C4309C8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19887E-BF9F-4B3F-9B66-D0A22E7E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084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67C3B-8B8E-4A67-B8D0-5555103E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9EB39F-252C-4BD2-910A-7BADFF68B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900DB9-C23E-40C4-9157-6634EF6B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EB7F19-976D-4193-B3B5-6FA98A33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C9A5BB-317D-4187-B685-BC3FE4F5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788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33971-3D66-44CF-BBD6-F18B42AA0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6BEED3-1747-4010-BA4B-46612338B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67BF53-0F9B-4304-AE6E-6A1B1EB2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9BC9E-39EC-45EF-9AD0-CD411072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A2857-95CA-4FBC-A96B-588F8BCC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377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46EC8-7E01-418A-807E-58C84ECF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948E3-CE5C-48BD-B583-715FC04DD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2B5934-E4FF-435E-9F72-EAD97DDAE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657709-E8B9-4AC3-A3D3-7AE9A6DB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8B34B4-D3E7-492F-9781-3A9CBD66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16F961-E42D-4CA7-86DD-A65AC979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64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B49D1-2084-4E98-9246-74D42DC1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D4B20C-6D45-4C04-8026-FFC1EC97B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23B645-5F56-4E50-ABFA-C4A17E4F3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7B19435-26DB-4C42-AD5C-865240B6B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9F1E09-B48F-4529-B880-69A76200F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D39EF79-9529-418D-9A5B-FE478E48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5FC5DFE-041F-4C12-BC32-49C18164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973C65-0C5C-40AB-89B8-FE855D9D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62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85CA1-E7FA-4872-BDFC-5A97560A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77A5F26-11EB-4A70-AB64-60EB9337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697A99-0EA4-469A-8A87-3403FDFF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3EE3A7-9CDE-4C8C-BD0F-6EF76808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088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A2C5459-8A02-4F09-A99B-D98B128B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4FB5112-D5FE-41FC-91B1-D2E95D63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CC71B8-C14A-45D1-B8A3-D81AA3CE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19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05B11-FC85-4A09-A425-0716B5A7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440E3-9EBC-4695-8C6A-95779D9C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29C544-C7E5-4890-BDA5-8CD68ACBE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1A6A93-CD13-483E-837E-81F9A811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FDCFD0-4FA2-4F4B-AB4D-ADE5CFB3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EA2A09-E38D-432D-BC51-FDC6E7C2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878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EFEF-D07C-4F3F-AFAF-C14C20305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7BBD870-5C68-4C0A-91E2-E946528B9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39E41B-F9D2-4461-A974-F0183BBDD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5F5AB8-0DFC-402C-BF26-9C0A5CC8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147968-1359-499D-81CF-EA98F5A49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BF3B1F-3010-4D56-9163-F81120DE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310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2E83B36-D1D9-46E2-8FF6-30D32AC79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312D1E-B0C1-48DA-85BA-8065A5117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302FEC-0393-4982-8FD8-306C5B2C3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2A4D-5242-4919-84E2-3026FF76DD2C}" type="datetimeFigureOut">
              <a:rPr lang="pt-BR" smtClean="0"/>
              <a:t>30/06/2024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115CEA-F764-4A13-8EE1-04448B26D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A58269-BF82-4C05-B603-F99170945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464E4-68E6-4E68-8557-FA537F4970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10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c-match.vercel.app/index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41652A3-0AEE-4EA5-979C-4EA5FCF36F1F}"/>
              </a:ext>
            </a:extLst>
          </p:cNvPr>
          <p:cNvSpPr/>
          <p:nvPr/>
        </p:nvSpPr>
        <p:spPr>
          <a:xfrm flipV="1">
            <a:off x="-518160" y="6641349"/>
            <a:ext cx="13411200" cy="292389"/>
          </a:xfrm>
          <a:prstGeom prst="roundRect">
            <a:avLst/>
          </a:prstGeom>
          <a:solidFill>
            <a:srgbClr val="381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60E02ED-6449-47CC-AAC2-92EAC6D477AF}"/>
              </a:ext>
            </a:extLst>
          </p:cNvPr>
          <p:cNvSpPr txBox="1"/>
          <p:nvPr/>
        </p:nvSpPr>
        <p:spPr>
          <a:xfrm>
            <a:off x="1706153" y="2336393"/>
            <a:ext cx="89625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Preciso montar um </a:t>
            </a:r>
            <a:r>
              <a:rPr lang="pt-BR" sz="5400" dirty="0" err="1">
                <a:latin typeface="Fredoka" pitchFamily="2" charset="-79"/>
                <a:cs typeface="Fredoka" pitchFamily="2" charset="-79"/>
              </a:rPr>
              <a:t>pc</a:t>
            </a:r>
            <a:r>
              <a:rPr lang="pt-BR" sz="5400" dirty="0">
                <a:latin typeface="Fredoka" pitchFamily="2" charset="-79"/>
                <a:cs typeface="Fredoka" pitchFamily="2" charset="-79"/>
              </a:rPr>
              <a:t> para o tão aguardado</a:t>
            </a: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8455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41652A3-0AEE-4EA5-979C-4EA5FCF36F1F}"/>
              </a:ext>
            </a:extLst>
          </p:cNvPr>
          <p:cNvSpPr/>
          <p:nvPr/>
        </p:nvSpPr>
        <p:spPr>
          <a:xfrm flipV="1">
            <a:off x="-518160" y="-670560"/>
            <a:ext cx="13411200" cy="8595360"/>
          </a:xfrm>
          <a:prstGeom prst="roundRect">
            <a:avLst/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B29B883-2D0F-412E-96F2-89AFA450BB0C}"/>
              </a:ext>
            </a:extLst>
          </p:cNvPr>
          <p:cNvSpPr txBox="1"/>
          <p:nvPr/>
        </p:nvSpPr>
        <p:spPr>
          <a:xfrm>
            <a:off x="0" y="1878289"/>
            <a:ext cx="512064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9" name="Imagem 8">
            <a:hlinkClick r:id="rId2"/>
            <a:extLst>
              <a:ext uri="{FF2B5EF4-FFF2-40B4-BE49-F238E27FC236}">
                <a16:creationId xmlns:a16="http://schemas.microsoft.com/office/drawing/2014/main" id="{D8E568F0-F143-4479-A0C8-150FCC1D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17" y="1748378"/>
            <a:ext cx="3361243" cy="336124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F1B1C-23FF-4143-BE70-863DCE782185}"/>
              </a:ext>
            </a:extLst>
          </p:cNvPr>
          <p:cNvSpPr txBox="1"/>
          <p:nvPr/>
        </p:nvSpPr>
        <p:spPr>
          <a:xfrm>
            <a:off x="593996" y="427631"/>
            <a:ext cx="11186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Vamos para o site  </a:t>
            </a:r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1F97A0-9823-45E5-96A5-6C1AD6FB468C}"/>
              </a:ext>
            </a:extLst>
          </p:cNvPr>
          <p:cNvSpPr txBox="1"/>
          <p:nvPr/>
        </p:nvSpPr>
        <p:spPr>
          <a:xfrm>
            <a:off x="91440" y="4841159"/>
            <a:ext cx="12192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algn="ctr"/>
            <a:r>
              <a:rPr lang="pt-BR" sz="3000" dirty="0">
                <a:latin typeface="Fredoka" pitchFamily="2" charset="-79"/>
                <a:cs typeface="Fredoka" pitchFamily="2" charset="-79"/>
                <a:hlinkClick r:id="rId2"/>
              </a:rPr>
              <a:t>https://pc-match.vercel.app/index.html</a:t>
            </a: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7979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5846C77-CAF0-46A2-9B3A-9ABD0353B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2A2B98-D470-4E82-A0CD-9C08D3320EA9}"/>
              </a:ext>
            </a:extLst>
          </p:cNvPr>
          <p:cNvSpPr txBox="1"/>
          <p:nvPr/>
        </p:nvSpPr>
        <p:spPr>
          <a:xfrm>
            <a:off x="1614713" y="-2418487"/>
            <a:ext cx="89625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Qual peça é compatível????</a:t>
            </a:r>
          </a:p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Onde testar?</a:t>
            </a: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6856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6C98C70-418E-46C0-8DE8-8C1AD5F5B98F}"/>
              </a:ext>
            </a:extLst>
          </p:cNvPr>
          <p:cNvSpPr/>
          <p:nvPr/>
        </p:nvSpPr>
        <p:spPr>
          <a:xfrm flipV="1">
            <a:off x="-518160" y="6641349"/>
            <a:ext cx="13411200" cy="292389"/>
          </a:xfrm>
          <a:prstGeom prst="roundRect">
            <a:avLst/>
          </a:prstGeom>
          <a:solidFill>
            <a:srgbClr val="381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1D0CFA0-1F53-41B0-AE2D-117ADBE47311}"/>
              </a:ext>
            </a:extLst>
          </p:cNvPr>
          <p:cNvSpPr txBox="1"/>
          <p:nvPr/>
        </p:nvSpPr>
        <p:spPr>
          <a:xfrm>
            <a:off x="1706153" y="2336393"/>
            <a:ext cx="89625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Qual peça é compatível?</a:t>
            </a:r>
          </a:p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Onde testar?</a:t>
            </a: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541FC2-E8B4-4C77-B770-30398F16D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821787"/>
            <a:ext cx="5214426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95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95008E-E570-4799-9D2D-F62C27D2FAE8}"/>
              </a:ext>
            </a:extLst>
          </p:cNvPr>
          <p:cNvSpPr/>
          <p:nvPr/>
        </p:nvSpPr>
        <p:spPr>
          <a:xfrm flipV="1">
            <a:off x="-1981200" y="-1036320"/>
            <a:ext cx="16428720" cy="9083040"/>
          </a:xfrm>
          <a:prstGeom prst="roundRect">
            <a:avLst/>
          </a:prstGeom>
          <a:solidFill>
            <a:srgbClr val="381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19AFAEE-9223-4FE3-BD09-34CD367F2678}"/>
              </a:ext>
            </a:extLst>
          </p:cNvPr>
          <p:cNvSpPr/>
          <p:nvPr/>
        </p:nvSpPr>
        <p:spPr>
          <a:xfrm>
            <a:off x="5919536" y="835098"/>
            <a:ext cx="5593976" cy="5432612"/>
          </a:xfrm>
          <a:prstGeom prst="roundRect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956629-7D49-41EA-A0E1-15E2043D76E8}"/>
              </a:ext>
            </a:extLst>
          </p:cNvPr>
          <p:cNvSpPr txBox="1"/>
          <p:nvPr/>
        </p:nvSpPr>
        <p:spPr>
          <a:xfrm>
            <a:off x="376956" y="1658578"/>
            <a:ext cx="53394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Representantes:</a:t>
            </a:r>
            <a:endParaRPr lang="pt-BR" sz="4000" dirty="0">
              <a:solidFill>
                <a:schemeClr val="bg1"/>
              </a:solidFill>
              <a:latin typeface="Fredoka" pitchFamily="2" charset="-79"/>
              <a:cs typeface="Fredoka" pitchFamily="2" charset="-79"/>
            </a:endParaRPr>
          </a:p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Andry Marques P. da Silveira</a:t>
            </a:r>
          </a:p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Abner Augusto Monteiro</a:t>
            </a:r>
          </a:p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Isaac Souza Fernandes</a:t>
            </a:r>
          </a:p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João Paulo Oliveira Serra</a:t>
            </a:r>
          </a:p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Luiz Fernando </a:t>
            </a:r>
            <a:r>
              <a:rPr lang="pt-BR" sz="2800" dirty="0" err="1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Versiani</a:t>
            </a:r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 de Melo Penna </a:t>
            </a:r>
          </a:p>
          <a:p>
            <a:r>
              <a:rPr lang="pt-BR" sz="2800" dirty="0">
                <a:solidFill>
                  <a:schemeClr val="bg1"/>
                </a:solidFill>
                <a:latin typeface="Fredoka" pitchFamily="2" charset="-79"/>
                <a:cs typeface="Fredoka" pitchFamily="2" charset="-79"/>
              </a:rPr>
              <a:t>Samuel Andrade Neto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8760EB-5A98-448D-A1E6-4080861CE32B}"/>
              </a:ext>
            </a:extLst>
          </p:cNvPr>
          <p:cNvSpPr/>
          <p:nvPr/>
        </p:nvSpPr>
        <p:spPr>
          <a:xfrm flipV="1">
            <a:off x="376956" y="7172093"/>
            <a:ext cx="11136556" cy="191705"/>
          </a:xfrm>
          <a:prstGeom prst="roundRect">
            <a:avLst/>
          </a:prstGeom>
          <a:solidFill>
            <a:srgbClr val="EF8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9798C50-B1A8-4363-8CD6-CE83F368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08476"/>
            <a:ext cx="5214426" cy="52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DB07335-EE25-4BA5-9BD3-40BC7FB4247F}"/>
              </a:ext>
            </a:extLst>
          </p:cNvPr>
          <p:cNvSpPr/>
          <p:nvPr/>
        </p:nvSpPr>
        <p:spPr>
          <a:xfrm>
            <a:off x="-6370320" y="-2346960"/>
            <a:ext cx="24323040" cy="10119360"/>
          </a:xfrm>
          <a:prstGeom prst="roundRect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41652A3-0AEE-4EA5-979C-4EA5FCF36F1F}"/>
              </a:ext>
            </a:extLst>
          </p:cNvPr>
          <p:cNvSpPr/>
          <p:nvPr/>
        </p:nvSpPr>
        <p:spPr>
          <a:xfrm flipV="1">
            <a:off x="-518160" y="6641349"/>
            <a:ext cx="13411200" cy="292389"/>
          </a:xfrm>
          <a:prstGeom prst="roundRect">
            <a:avLst/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74D671CF-B745-4270-A143-6391560D3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306924"/>
            <a:ext cx="1571365" cy="157136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2F08AE-08F1-4E86-B586-7FDB09BB3F0A}"/>
              </a:ext>
            </a:extLst>
          </p:cNvPr>
          <p:cNvSpPr txBox="1"/>
          <p:nvPr/>
        </p:nvSpPr>
        <p:spPr>
          <a:xfrm>
            <a:off x="1431832" y="233005"/>
            <a:ext cx="1118688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Qual peça é compatível?</a:t>
            </a:r>
          </a:p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Onde testar?</a:t>
            </a: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B29B883-2D0F-412E-96F2-89AFA450BB0C}"/>
              </a:ext>
            </a:extLst>
          </p:cNvPr>
          <p:cNvSpPr txBox="1"/>
          <p:nvPr/>
        </p:nvSpPr>
        <p:spPr>
          <a:xfrm>
            <a:off x="365760" y="2987040"/>
            <a:ext cx="125272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Usuários poderá montar um </a:t>
            </a:r>
            <a:r>
              <a:rPr lang="pt-BR" sz="3000" dirty="0" err="1">
                <a:latin typeface="Fredoka" pitchFamily="2" charset="-79"/>
                <a:cs typeface="Fredoka" pitchFamily="2" charset="-79"/>
              </a:rPr>
              <a:t>pc</a:t>
            </a:r>
            <a:r>
              <a:rPr lang="pt-BR" sz="3000" dirty="0">
                <a:latin typeface="Fredoka" pitchFamily="2" charset="-79"/>
                <a:cs typeface="Fredoka" pitchFamily="2" charset="-79"/>
              </a:rPr>
              <a:t> totalmente compatível.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Verificar </a:t>
            </a:r>
            <a:r>
              <a:rPr lang="pt-BR" sz="3000" dirty="0" err="1">
                <a:latin typeface="Fredoka" pitchFamily="2" charset="-79"/>
                <a:cs typeface="Fredoka" pitchFamily="2" charset="-79"/>
              </a:rPr>
              <a:t>pcs</a:t>
            </a:r>
            <a:r>
              <a:rPr lang="pt-BR" sz="3000" dirty="0">
                <a:latin typeface="Fredoka" pitchFamily="2" charset="-79"/>
                <a:cs typeface="Fredoka" pitchFamily="2" charset="-79"/>
              </a:rPr>
              <a:t> </a:t>
            </a:r>
            <a:r>
              <a:rPr lang="pt-BR" sz="3000" dirty="0" err="1">
                <a:latin typeface="Fredoka" pitchFamily="2" charset="-79"/>
                <a:cs typeface="Fredoka" pitchFamily="2" charset="-79"/>
              </a:rPr>
              <a:t>pré</a:t>
            </a:r>
            <a:r>
              <a:rPr lang="pt-BR" sz="3000" dirty="0">
                <a:latin typeface="Fredoka" pitchFamily="2" charset="-79"/>
                <a:cs typeface="Fredoka" pitchFamily="2" charset="-79"/>
              </a:rPr>
              <a:t> montados 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Compartilhar com a comunidade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Aprender a montar seu próprio </a:t>
            </a:r>
            <a:r>
              <a:rPr lang="pt-BR" sz="3000" dirty="0" err="1">
                <a:latin typeface="Fredoka" pitchFamily="2" charset="-79"/>
                <a:cs typeface="Fredoka" pitchFamily="2" charset="-79"/>
              </a:rPr>
              <a:t>pc</a:t>
            </a: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100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41652A3-0AEE-4EA5-979C-4EA5FCF36F1F}"/>
              </a:ext>
            </a:extLst>
          </p:cNvPr>
          <p:cNvSpPr/>
          <p:nvPr/>
        </p:nvSpPr>
        <p:spPr>
          <a:xfrm flipV="1">
            <a:off x="-518160" y="1878289"/>
            <a:ext cx="13411200" cy="5055449"/>
          </a:xfrm>
          <a:prstGeom prst="roundRect">
            <a:avLst/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B29B883-2D0F-412E-96F2-89AFA450BB0C}"/>
              </a:ext>
            </a:extLst>
          </p:cNvPr>
          <p:cNvSpPr txBox="1"/>
          <p:nvPr/>
        </p:nvSpPr>
        <p:spPr>
          <a:xfrm>
            <a:off x="365760" y="1878289"/>
            <a:ext cx="1252728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Entrevistas com possíveis usuários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Definição de personas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Mapeamento de mercado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Definição de público-alvo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E568F0-F143-4479-A0C8-150FCC1D7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306924"/>
            <a:ext cx="1571365" cy="15713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F1B1C-23FF-4143-BE70-863DCE782185}"/>
              </a:ext>
            </a:extLst>
          </p:cNvPr>
          <p:cNvSpPr txBox="1"/>
          <p:nvPr/>
        </p:nvSpPr>
        <p:spPr>
          <a:xfrm>
            <a:off x="1431832" y="698221"/>
            <a:ext cx="11186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Métodos</a:t>
            </a:r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68DE85-D888-43EB-8F51-E96D3F82F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93" y="-9784427"/>
            <a:ext cx="8287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3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41652A3-0AEE-4EA5-979C-4EA5FCF36F1F}"/>
              </a:ext>
            </a:extLst>
          </p:cNvPr>
          <p:cNvSpPr/>
          <p:nvPr/>
        </p:nvSpPr>
        <p:spPr>
          <a:xfrm flipV="1">
            <a:off x="-518160" y="1878289"/>
            <a:ext cx="13411200" cy="5055449"/>
          </a:xfrm>
          <a:prstGeom prst="roundRect">
            <a:avLst/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B29B883-2D0F-412E-96F2-89AFA450BB0C}"/>
              </a:ext>
            </a:extLst>
          </p:cNvPr>
          <p:cNvSpPr txBox="1"/>
          <p:nvPr/>
        </p:nvSpPr>
        <p:spPr>
          <a:xfrm>
            <a:off x="365760" y="1878289"/>
            <a:ext cx="475488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 err="1">
                <a:latin typeface="Fredoka" pitchFamily="2" charset="-79"/>
                <a:cs typeface="Fredoka" pitchFamily="2" charset="-79"/>
              </a:rPr>
              <a:t>Desingn</a:t>
            </a:r>
            <a:r>
              <a:rPr lang="pt-BR" sz="3000" dirty="0">
                <a:latin typeface="Fredoka" pitchFamily="2" charset="-79"/>
                <a:cs typeface="Fredoka" pitchFamily="2" charset="-79"/>
              </a:rPr>
              <a:t> </a:t>
            </a:r>
            <a:r>
              <a:rPr lang="pt-BR" sz="3000" dirty="0" err="1">
                <a:latin typeface="Fredoka" pitchFamily="2" charset="-79"/>
                <a:cs typeface="Fredoka" pitchFamily="2" charset="-79"/>
              </a:rPr>
              <a:t>Thinking</a:t>
            </a: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 err="1">
                <a:latin typeface="Fredoka" pitchFamily="2" charset="-79"/>
                <a:cs typeface="Fredoka" pitchFamily="2" charset="-79"/>
              </a:rPr>
              <a:t>Kanbam</a:t>
            </a:r>
            <a:r>
              <a:rPr lang="pt-BR" sz="3000" dirty="0">
                <a:latin typeface="Fredoka" pitchFamily="2" charset="-79"/>
                <a:cs typeface="Fredoka" pitchFamily="2" charset="-79"/>
              </a:rPr>
              <a:t> e Scrum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Testes pelos usuários por meio de uma beta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E568F0-F143-4479-A0C8-150FCC1D7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306924"/>
            <a:ext cx="1571365" cy="15713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F1B1C-23FF-4143-BE70-863DCE782185}"/>
              </a:ext>
            </a:extLst>
          </p:cNvPr>
          <p:cNvSpPr txBox="1"/>
          <p:nvPr/>
        </p:nvSpPr>
        <p:spPr>
          <a:xfrm>
            <a:off x="1431832" y="698221"/>
            <a:ext cx="11186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Metodologias </a:t>
            </a:r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4D7B69-F923-4330-A7D8-F45AD5D3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93" y="2035736"/>
            <a:ext cx="5363007" cy="44378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F3ED6D-6E8C-4CE0-8621-62EC97C4B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255" y="-6291522"/>
            <a:ext cx="4692275" cy="42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0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41652A3-0AEE-4EA5-979C-4EA5FCF36F1F}"/>
              </a:ext>
            </a:extLst>
          </p:cNvPr>
          <p:cNvSpPr/>
          <p:nvPr/>
        </p:nvSpPr>
        <p:spPr>
          <a:xfrm flipV="1">
            <a:off x="-518160" y="1878289"/>
            <a:ext cx="13411200" cy="5055449"/>
          </a:xfrm>
          <a:prstGeom prst="roundRect">
            <a:avLst/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B29B883-2D0F-412E-96F2-89AFA450BB0C}"/>
              </a:ext>
            </a:extLst>
          </p:cNvPr>
          <p:cNvSpPr txBox="1"/>
          <p:nvPr/>
        </p:nvSpPr>
        <p:spPr>
          <a:xfrm>
            <a:off x="0" y="1878289"/>
            <a:ext cx="512064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E568F0-F143-4479-A0C8-150FCC1D7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306924"/>
            <a:ext cx="1571365" cy="15713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F1B1C-23FF-4143-BE70-863DCE782185}"/>
              </a:ext>
            </a:extLst>
          </p:cNvPr>
          <p:cNvSpPr txBox="1"/>
          <p:nvPr/>
        </p:nvSpPr>
        <p:spPr>
          <a:xfrm>
            <a:off x="1477916" y="515341"/>
            <a:ext cx="11186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Arquitetura da solução </a:t>
            </a:r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68D3CA-4AEE-4C58-B09C-392297655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11" y="2127431"/>
            <a:ext cx="4975109" cy="45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52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41652A3-0AEE-4EA5-979C-4EA5FCF36F1F}"/>
              </a:ext>
            </a:extLst>
          </p:cNvPr>
          <p:cNvSpPr/>
          <p:nvPr/>
        </p:nvSpPr>
        <p:spPr>
          <a:xfrm flipV="1">
            <a:off x="-518160" y="1878289"/>
            <a:ext cx="13411200" cy="5055449"/>
          </a:xfrm>
          <a:prstGeom prst="roundRect">
            <a:avLst/>
          </a:prstGeom>
          <a:solidFill>
            <a:srgbClr val="E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B29B883-2D0F-412E-96F2-89AFA450BB0C}"/>
              </a:ext>
            </a:extLst>
          </p:cNvPr>
          <p:cNvSpPr txBox="1"/>
          <p:nvPr/>
        </p:nvSpPr>
        <p:spPr>
          <a:xfrm>
            <a:off x="0" y="1878289"/>
            <a:ext cx="512064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E568F0-F143-4479-A0C8-150FCC1D7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306924"/>
            <a:ext cx="1571365" cy="15713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6F1B1C-23FF-4143-BE70-863DCE782185}"/>
              </a:ext>
            </a:extLst>
          </p:cNvPr>
          <p:cNvSpPr txBox="1"/>
          <p:nvPr/>
        </p:nvSpPr>
        <p:spPr>
          <a:xfrm>
            <a:off x="1477916" y="515341"/>
            <a:ext cx="11186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Fredoka" pitchFamily="2" charset="-79"/>
                <a:cs typeface="Fredoka" pitchFamily="2" charset="-79"/>
              </a:rPr>
              <a:t>Passos seguintes  </a:t>
            </a:r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6E150E-04B7-41AB-A3AA-2FAE3033CCA5}"/>
              </a:ext>
            </a:extLst>
          </p:cNvPr>
          <p:cNvSpPr txBox="1"/>
          <p:nvPr/>
        </p:nvSpPr>
        <p:spPr>
          <a:xfrm>
            <a:off x="365760" y="1878289"/>
            <a:ext cx="11826240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Aplicação de monetização.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Sistema de comentários para os setups compartilhados.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Produtos parceiros.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3000" dirty="0">
                <a:latin typeface="Fredoka" pitchFamily="2" charset="-79"/>
                <a:cs typeface="Fredoka" pitchFamily="2" charset="-79"/>
              </a:rPr>
              <a:t> Filtro de escolha de peças.</a:t>
            </a:r>
          </a:p>
          <a:p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000" dirty="0">
              <a:latin typeface="Fredoka" pitchFamily="2" charset="-79"/>
              <a:cs typeface="Fredoka" pitchFamily="2" charset="-79"/>
            </a:endParaRPr>
          </a:p>
          <a:p>
            <a:pPr algn="ctr"/>
            <a:endParaRPr lang="pt-BR" sz="2800" dirty="0">
              <a:latin typeface="Fredoka" pitchFamily="2" charset="-79"/>
              <a:cs typeface="Fredoka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433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151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 Light</vt:lpstr>
      <vt:lpstr>Calibri</vt:lpstr>
      <vt:lpstr>Fredoka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Andry Marques</dc:creator>
  <cp:lastModifiedBy>Andry Marques</cp:lastModifiedBy>
  <cp:revision>44</cp:revision>
  <dcterms:created xsi:type="dcterms:W3CDTF">2024-04-14T01:44:23Z</dcterms:created>
  <dcterms:modified xsi:type="dcterms:W3CDTF">2024-07-01T02:11:26Z</dcterms:modified>
</cp:coreProperties>
</file>